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Sz cx="6480175" cy="2828925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1061" y="8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E2E66-4072-48C3-B47A-01E41D3A49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0022" y="462975"/>
            <a:ext cx="4860131" cy="984885"/>
          </a:xfrm>
        </p:spPr>
        <p:txBody>
          <a:bodyPr anchor="b"/>
          <a:lstStyle>
            <a:lvl1pPr algn="ctr">
              <a:defRPr sz="2475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E4BEEC-95E9-470D-91A7-21AA702A62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22" y="1485841"/>
            <a:ext cx="4860131" cy="683002"/>
          </a:xfrm>
        </p:spPr>
        <p:txBody>
          <a:bodyPr/>
          <a:lstStyle>
            <a:lvl1pPr marL="0" indent="0" algn="ctr">
              <a:buNone/>
              <a:defRPr sz="990"/>
            </a:lvl1pPr>
            <a:lvl2pPr marL="188595" indent="0" algn="ctr">
              <a:buNone/>
              <a:defRPr sz="825"/>
            </a:lvl2pPr>
            <a:lvl3pPr marL="377190" indent="0" algn="ctr">
              <a:buNone/>
              <a:defRPr sz="743"/>
            </a:lvl3pPr>
            <a:lvl4pPr marL="565785" indent="0" algn="ctr">
              <a:buNone/>
              <a:defRPr sz="660"/>
            </a:lvl4pPr>
            <a:lvl5pPr marL="754380" indent="0" algn="ctr">
              <a:buNone/>
              <a:defRPr sz="660"/>
            </a:lvl5pPr>
            <a:lvl6pPr marL="942975" indent="0" algn="ctr">
              <a:buNone/>
              <a:defRPr sz="660"/>
            </a:lvl6pPr>
            <a:lvl7pPr marL="1131570" indent="0" algn="ctr">
              <a:buNone/>
              <a:defRPr sz="660"/>
            </a:lvl7pPr>
            <a:lvl8pPr marL="1320165" indent="0" algn="ctr">
              <a:buNone/>
              <a:defRPr sz="660"/>
            </a:lvl8pPr>
            <a:lvl9pPr marL="1508760" indent="0" algn="ctr">
              <a:buNone/>
              <a:defRPr sz="66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C93A4-3DB2-40CF-B605-F90830A72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3C6C9-11E4-4403-A27E-D8BA7B751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9A486B-FC8F-4FFE-87F3-6830C4C3A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283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E4B33-DA68-465F-A21F-7B5877839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5F8492-104E-4C95-BE3B-BAD41AAD00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59380-8701-4DAF-A747-C0357206B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78FBFF-B35C-43D4-A302-0A13E3523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EEBC2-FD1F-4790-BCD8-D81289426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27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5C3376-5B5D-4DC9-8C40-368D0720AB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637375" y="150614"/>
            <a:ext cx="1397288" cy="239738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64C88-A999-4C95-98E4-ADB899042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45512" y="150614"/>
            <a:ext cx="4110861" cy="239738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D58DEF-3F55-403C-8438-C87D7B41A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3A931C-15CB-492B-8406-AF027C120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E7631-F5C1-4A01-B327-09B7637BF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92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F4F6A-455F-495D-BA49-25D20AB23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3714C-4055-4B30-9487-ED03840FA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270EBD-9787-4704-ADFC-DB9102C7D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13A10-078F-47DF-B72B-60F51CF1C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81F84-D783-4DB3-985F-91E3E8BEE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321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F3673-FCB9-4E4C-96DE-05A766B59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137" y="705267"/>
            <a:ext cx="5589151" cy="1176754"/>
          </a:xfrm>
        </p:spPr>
        <p:txBody>
          <a:bodyPr anchor="b"/>
          <a:lstStyle>
            <a:lvl1pPr>
              <a:defRPr sz="2475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C809D2-5BFC-4609-BB7F-CC84FDE02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137" y="1893154"/>
            <a:ext cx="5589151" cy="618827"/>
          </a:xfrm>
        </p:spPr>
        <p:txBody>
          <a:bodyPr/>
          <a:lstStyle>
            <a:lvl1pPr marL="0" indent="0">
              <a:buNone/>
              <a:defRPr sz="990">
                <a:solidFill>
                  <a:schemeClr val="tx1">
                    <a:tint val="75000"/>
                  </a:schemeClr>
                </a:solidFill>
              </a:defRPr>
            </a:lvl1pPr>
            <a:lvl2pPr marL="188595" indent="0">
              <a:buNone/>
              <a:defRPr sz="825">
                <a:solidFill>
                  <a:schemeClr val="tx1">
                    <a:tint val="75000"/>
                  </a:schemeClr>
                </a:solidFill>
              </a:defRPr>
            </a:lvl2pPr>
            <a:lvl3pPr marL="377190" indent="0">
              <a:buNone/>
              <a:defRPr sz="743">
                <a:solidFill>
                  <a:schemeClr val="tx1">
                    <a:tint val="75000"/>
                  </a:schemeClr>
                </a:solidFill>
              </a:defRPr>
            </a:lvl3pPr>
            <a:lvl4pPr marL="565785" indent="0">
              <a:buNone/>
              <a:defRPr sz="660">
                <a:solidFill>
                  <a:schemeClr val="tx1">
                    <a:tint val="75000"/>
                  </a:schemeClr>
                </a:solidFill>
              </a:defRPr>
            </a:lvl4pPr>
            <a:lvl5pPr marL="754380" indent="0">
              <a:buNone/>
              <a:defRPr sz="660">
                <a:solidFill>
                  <a:schemeClr val="tx1">
                    <a:tint val="75000"/>
                  </a:schemeClr>
                </a:solidFill>
              </a:defRPr>
            </a:lvl5pPr>
            <a:lvl6pPr marL="942975" indent="0">
              <a:buNone/>
              <a:defRPr sz="660">
                <a:solidFill>
                  <a:schemeClr val="tx1">
                    <a:tint val="75000"/>
                  </a:schemeClr>
                </a:solidFill>
              </a:defRPr>
            </a:lvl6pPr>
            <a:lvl7pPr marL="1131570" indent="0">
              <a:buNone/>
              <a:defRPr sz="660">
                <a:solidFill>
                  <a:schemeClr val="tx1">
                    <a:tint val="75000"/>
                  </a:schemeClr>
                </a:solidFill>
              </a:defRPr>
            </a:lvl7pPr>
            <a:lvl8pPr marL="1320165" indent="0">
              <a:buNone/>
              <a:defRPr sz="660">
                <a:solidFill>
                  <a:schemeClr val="tx1">
                    <a:tint val="75000"/>
                  </a:schemeClr>
                </a:solidFill>
              </a:defRPr>
            </a:lvl8pPr>
            <a:lvl9pPr marL="1508760" indent="0">
              <a:buNone/>
              <a:defRPr sz="6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CB88D-2805-490A-8B28-75DA668B1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72AB6-446A-49B7-9C28-2A50649CB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173E4-E17E-456F-AF67-202CCEDAA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37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DF04A-1989-46DA-8975-272DF5165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79E15-7E6A-459F-BDC0-7C6EC1E95B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5512" y="753070"/>
            <a:ext cx="2754074" cy="17949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54EF76-DA85-4897-8EDB-256DDF5408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80589" y="753070"/>
            <a:ext cx="2754074" cy="17949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91C5C7-1979-4CFF-BC10-4D4847F64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B71997-A900-4F80-9EE6-1934D2098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A7492F-CAC0-4D57-8206-D29F7C602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789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9E6AF-1A4D-4915-B9CB-CC57700A0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356" y="150614"/>
            <a:ext cx="5589151" cy="54679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EAC68E-7AAA-4CFC-91BF-F2275DFADD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6356" y="693480"/>
            <a:ext cx="2741418" cy="339864"/>
          </a:xfrm>
        </p:spPr>
        <p:txBody>
          <a:bodyPr anchor="b"/>
          <a:lstStyle>
            <a:lvl1pPr marL="0" indent="0">
              <a:buNone/>
              <a:defRPr sz="990" b="1"/>
            </a:lvl1pPr>
            <a:lvl2pPr marL="188595" indent="0">
              <a:buNone/>
              <a:defRPr sz="825" b="1"/>
            </a:lvl2pPr>
            <a:lvl3pPr marL="377190" indent="0">
              <a:buNone/>
              <a:defRPr sz="743" b="1"/>
            </a:lvl3pPr>
            <a:lvl4pPr marL="565785" indent="0">
              <a:buNone/>
              <a:defRPr sz="660" b="1"/>
            </a:lvl4pPr>
            <a:lvl5pPr marL="754380" indent="0">
              <a:buNone/>
              <a:defRPr sz="660" b="1"/>
            </a:lvl5pPr>
            <a:lvl6pPr marL="942975" indent="0">
              <a:buNone/>
              <a:defRPr sz="660" b="1"/>
            </a:lvl6pPr>
            <a:lvl7pPr marL="1131570" indent="0">
              <a:buNone/>
              <a:defRPr sz="660" b="1"/>
            </a:lvl7pPr>
            <a:lvl8pPr marL="1320165" indent="0">
              <a:buNone/>
              <a:defRPr sz="660" b="1"/>
            </a:lvl8pPr>
            <a:lvl9pPr marL="1508760" indent="0">
              <a:buNone/>
              <a:defRPr sz="6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87D812-EECE-4BC4-AFB3-57E0B0A4A7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6356" y="1033343"/>
            <a:ext cx="2741418" cy="15198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97FA0E-F809-47AE-B3F8-8DED70D751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280589" y="693480"/>
            <a:ext cx="2754918" cy="339864"/>
          </a:xfrm>
        </p:spPr>
        <p:txBody>
          <a:bodyPr anchor="b"/>
          <a:lstStyle>
            <a:lvl1pPr marL="0" indent="0">
              <a:buNone/>
              <a:defRPr sz="990" b="1"/>
            </a:lvl1pPr>
            <a:lvl2pPr marL="188595" indent="0">
              <a:buNone/>
              <a:defRPr sz="825" b="1"/>
            </a:lvl2pPr>
            <a:lvl3pPr marL="377190" indent="0">
              <a:buNone/>
              <a:defRPr sz="743" b="1"/>
            </a:lvl3pPr>
            <a:lvl4pPr marL="565785" indent="0">
              <a:buNone/>
              <a:defRPr sz="660" b="1"/>
            </a:lvl4pPr>
            <a:lvl5pPr marL="754380" indent="0">
              <a:buNone/>
              <a:defRPr sz="660" b="1"/>
            </a:lvl5pPr>
            <a:lvl6pPr marL="942975" indent="0">
              <a:buNone/>
              <a:defRPr sz="660" b="1"/>
            </a:lvl6pPr>
            <a:lvl7pPr marL="1131570" indent="0">
              <a:buNone/>
              <a:defRPr sz="660" b="1"/>
            </a:lvl7pPr>
            <a:lvl8pPr marL="1320165" indent="0">
              <a:buNone/>
              <a:defRPr sz="660" b="1"/>
            </a:lvl8pPr>
            <a:lvl9pPr marL="1508760" indent="0">
              <a:buNone/>
              <a:defRPr sz="6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31F20E-AF80-4C7E-9ACA-242E69740F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280589" y="1033343"/>
            <a:ext cx="2754918" cy="15198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A8EEE3-F13F-4CC3-AF22-519FC01FD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0DF2D2-436C-4287-9A9F-3E78391D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79B71F-9288-4475-8B52-CE8D391D2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997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636B7-B87C-4BCE-B2A5-3746032F6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4CE250-F1C1-4E6E-9D8A-2235C2DC0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68DBDA-F03D-4E09-A372-4A178F185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FBB728-71B1-43A6-80CF-BF50DE193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27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2D5AF3-F087-4DFA-B600-9C1300EA9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45842B-8B56-4CC8-8304-A2290A40F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C6F5B8-9193-4389-95C1-9AB1A49BF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40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0EB91-10D2-4B55-991C-2DAE9274A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356" y="188595"/>
            <a:ext cx="2090025" cy="660083"/>
          </a:xfrm>
        </p:spPr>
        <p:txBody>
          <a:bodyPr anchor="b"/>
          <a:lstStyle>
            <a:lvl1pPr>
              <a:defRPr sz="132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2BE649-BB5B-4214-9886-9369B974C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4918" y="407313"/>
            <a:ext cx="3280589" cy="2010370"/>
          </a:xfrm>
        </p:spPr>
        <p:txBody>
          <a:bodyPr/>
          <a:lstStyle>
            <a:lvl1pPr>
              <a:defRPr sz="1320"/>
            </a:lvl1pPr>
            <a:lvl2pPr>
              <a:defRPr sz="1155"/>
            </a:lvl2pPr>
            <a:lvl3pPr>
              <a:defRPr sz="99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AB21F6-E172-4B37-8BBE-16E409E2A1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6356" y="848678"/>
            <a:ext cx="2090025" cy="1572280"/>
          </a:xfrm>
        </p:spPr>
        <p:txBody>
          <a:bodyPr/>
          <a:lstStyle>
            <a:lvl1pPr marL="0" indent="0">
              <a:buNone/>
              <a:defRPr sz="660"/>
            </a:lvl1pPr>
            <a:lvl2pPr marL="188595" indent="0">
              <a:buNone/>
              <a:defRPr sz="578"/>
            </a:lvl2pPr>
            <a:lvl3pPr marL="377190" indent="0">
              <a:buNone/>
              <a:defRPr sz="495"/>
            </a:lvl3pPr>
            <a:lvl4pPr marL="565785" indent="0">
              <a:buNone/>
              <a:defRPr sz="413"/>
            </a:lvl4pPr>
            <a:lvl5pPr marL="754380" indent="0">
              <a:buNone/>
              <a:defRPr sz="413"/>
            </a:lvl5pPr>
            <a:lvl6pPr marL="942975" indent="0">
              <a:buNone/>
              <a:defRPr sz="413"/>
            </a:lvl6pPr>
            <a:lvl7pPr marL="1131570" indent="0">
              <a:buNone/>
              <a:defRPr sz="413"/>
            </a:lvl7pPr>
            <a:lvl8pPr marL="1320165" indent="0">
              <a:buNone/>
              <a:defRPr sz="413"/>
            </a:lvl8pPr>
            <a:lvl9pPr marL="1508760" indent="0">
              <a:buNone/>
              <a:defRPr sz="4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A03F6F-7447-41B1-B2C1-12BD36664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1DE1C-026C-416B-A023-C6D2C999A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33D2EB-9C42-4C32-826B-44C3EEE6D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36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FB00F-7293-4B4D-8E70-48083A66F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356" y="188595"/>
            <a:ext cx="2090025" cy="660083"/>
          </a:xfrm>
        </p:spPr>
        <p:txBody>
          <a:bodyPr anchor="b"/>
          <a:lstStyle>
            <a:lvl1pPr>
              <a:defRPr sz="132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4F6759-ADCD-465C-BC46-15F70E647A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754918" y="407313"/>
            <a:ext cx="3280589" cy="2010370"/>
          </a:xfrm>
        </p:spPr>
        <p:txBody>
          <a:bodyPr/>
          <a:lstStyle>
            <a:lvl1pPr marL="0" indent="0">
              <a:buNone/>
              <a:defRPr sz="1320"/>
            </a:lvl1pPr>
            <a:lvl2pPr marL="188595" indent="0">
              <a:buNone/>
              <a:defRPr sz="1155"/>
            </a:lvl2pPr>
            <a:lvl3pPr marL="377190" indent="0">
              <a:buNone/>
              <a:defRPr sz="990"/>
            </a:lvl3pPr>
            <a:lvl4pPr marL="565785" indent="0">
              <a:buNone/>
              <a:defRPr sz="825"/>
            </a:lvl4pPr>
            <a:lvl5pPr marL="754380" indent="0">
              <a:buNone/>
              <a:defRPr sz="825"/>
            </a:lvl5pPr>
            <a:lvl6pPr marL="942975" indent="0">
              <a:buNone/>
              <a:defRPr sz="825"/>
            </a:lvl6pPr>
            <a:lvl7pPr marL="1131570" indent="0">
              <a:buNone/>
              <a:defRPr sz="825"/>
            </a:lvl7pPr>
            <a:lvl8pPr marL="1320165" indent="0">
              <a:buNone/>
              <a:defRPr sz="825"/>
            </a:lvl8pPr>
            <a:lvl9pPr marL="1508760" indent="0">
              <a:buNone/>
              <a:defRPr sz="825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44BBD6-4674-463A-92A4-FD811C0281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6356" y="848678"/>
            <a:ext cx="2090025" cy="1572280"/>
          </a:xfrm>
        </p:spPr>
        <p:txBody>
          <a:bodyPr/>
          <a:lstStyle>
            <a:lvl1pPr marL="0" indent="0">
              <a:buNone/>
              <a:defRPr sz="660"/>
            </a:lvl1pPr>
            <a:lvl2pPr marL="188595" indent="0">
              <a:buNone/>
              <a:defRPr sz="578"/>
            </a:lvl2pPr>
            <a:lvl3pPr marL="377190" indent="0">
              <a:buNone/>
              <a:defRPr sz="495"/>
            </a:lvl3pPr>
            <a:lvl4pPr marL="565785" indent="0">
              <a:buNone/>
              <a:defRPr sz="413"/>
            </a:lvl4pPr>
            <a:lvl5pPr marL="754380" indent="0">
              <a:buNone/>
              <a:defRPr sz="413"/>
            </a:lvl5pPr>
            <a:lvl6pPr marL="942975" indent="0">
              <a:buNone/>
              <a:defRPr sz="413"/>
            </a:lvl6pPr>
            <a:lvl7pPr marL="1131570" indent="0">
              <a:buNone/>
              <a:defRPr sz="413"/>
            </a:lvl7pPr>
            <a:lvl8pPr marL="1320165" indent="0">
              <a:buNone/>
              <a:defRPr sz="413"/>
            </a:lvl8pPr>
            <a:lvl9pPr marL="1508760" indent="0">
              <a:buNone/>
              <a:defRPr sz="4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84CE03-4FA7-4B03-9F72-47938B2A0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36BC1B-40DE-4628-BD30-9CF45A71E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9F06AE-ED0A-4A6A-9C82-090C64544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512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259C58-7106-4D44-8846-B0FD34459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512" y="150614"/>
            <a:ext cx="5589151" cy="5467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D48C6F-50F9-43C3-922C-694E359B80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5512" y="753070"/>
            <a:ext cx="5589151" cy="1794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CAACC-ECA8-4665-8AEA-1A6BC1ACF5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5512" y="2621995"/>
            <a:ext cx="1458039" cy="150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BBBD3-B254-40CC-8D29-E12E277CB7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46558" y="2621995"/>
            <a:ext cx="2187059" cy="150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14A8B1-4A27-4A57-A196-3F7995573C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576624" y="2621995"/>
            <a:ext cx="1458039" cy="150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38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77190" rtl="0" eaLnBrk="1" latinLnBrk="0" hangingPunct="1">
        <a:lnSpc>
          <a:spcPct val="90000"/>
        </a:lnSpc>
        <a:spcBef>
          <a:spcPct val="0"/>
        </a:spcBef>
        <a:buNone/>
        <a:defRPr sz="181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298" indent="-94298" algn="l" defTabSz="37719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155" kern="1200">
          <a:solidFill>
            <a:schemeClr val="tx1"/>
          </a:solidFill>
          <a:latin typeface="+mn-lt"/>
          <a:ea typeface="+mn-ea"/>
          <a:cs typeface="+mn-cs"/>
        </a:defRPr>
      </a:lvl1pPr>
      <a:lvl2pPr marL="282893" indent="-94298" algn="l" defTabSz="377190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90" kern="1200">
          <a:solidFill>
            <a:schemeClr val="tx1"/>
          </a:solidFill>
          <a:latin typeface="+mn-lt"/>
          <a:ea typeface="+mn-ea"/>
          <a:cs typeface="+mn-cs"/>
        </a:defRPr>
      </a:lvl2pPr>
      <a:lvl3pPr marL="471488" indent="-94298" algn="l" defTabSz="377190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5" kern="1200">
          <a:solidFill>
            <a:schemeClr val="tx1"/>
          </a:solidFill>
          <a:latin typeface="+mn-lt"/>
          <a:ea typeface="+mn-ea"/>
          <a:cs typeface="+mn-cs"/>
        </a:defRPr>
      </a:lvl3pPr>
      <a:lvl4pPr marL="660083" indent="-94298" algn="l" defTabSz="377190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3" kern="1200">
          <a:solidFill>
            <a:schemeClr val="tx1"/>
          </a:solidFill>
          <a:latin typeface="+mn-lt"/>
          <a:ea typeface="+mn-ea"/>
          <a:cs typeface="+mn-cs"/>
        </a:defRPr>
      </a:lvl4pPr>
      <a:lvl5pPr marL="848678" indent="-94298" algn="l" defTabSz="377190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3" kern="1200">
          <a:solidFill>
            <a:schemeClr val="tx1"/>
          </a:solidFill>
          <a:latin typeface="+mn-lt"/>
          <a:ea typeface="+mn-ea"/>
          <a:cs typeface="+mn-cs"/>
        </a:defRPr>
      </a:lvl5pPr>
      <a:lvl6pPr marL="1037273" indent="-94298" algn="l" defTabSz="377190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3" kern="1200">
          <a:solidFill>
            <a:schemeClr val="tx1"/>
          </a:solidFill>
          <a:latin typeface="+mn-lt"/>
          <a:ea typeface="+mn-ea"/>
          <a:cs typeface="+mn-cs"/>
        </a:defRPr>
      </a:lvl6pPr>
      <a:lvl7pPr marL="1225868" indent="-94298" algn="l" defTabSz="377190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3" kern="1200">
          <a:solidFill>
            <a:schemeClr val="tx1"/>
          </a:solidFill>
          <a:latin typeface="+mn-lt"/>
          <a:ea typeface="+mn-ea"/>
          <a:cs typeface="+mn-cs"/>
        </a:defRPr>
      </a:lvl7pPr>
      <a:lvl8pPr marL="1414463" indent="-94298" algn="l" defTabSz="377190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3" kern="1200">
          <a:solidFill>
            <a:schemeClr val="tx1"/>
          </a:solidFill>
          <a:latin typeface="+mn-lt"/>
          <a:ea typeface="+mn-ea"/>
          <a:cs typeface="+mn-cs"/>
        </a:defRPr>
      </a:lvl8pPr>
      <a:lvl9pPr marL="1603058" indent="-94298" algn="l" defTabSz="377190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377190" rtl="0" eaLnBrk="1" latinLnBrk="0" hangingPunct="1">
        <a:defRPr sz="743" kern="1200">
          <a:solidFill>
            <a:schemeClr val="tx1"/>
          </a:solidFill>
          <a:latin typeface="+mn-lt"/>
          <a:ea typeface="+mn-ea"/>
          <a:cs typeface="+mn-cs"/>
        </a:defRPr>
      </a:lvl1pPr>
      <a:lvl2pPr marL="188595" algn="l" defTabSz="377190" rtl="0" eaLnBrk="1" latinLnBrk="0" hangingPunct="1">
        <a:defRPr sz="743" kern="1200">
          <a:solidFill>
            <a:schemeClr val="tx1"/>
          </a:solidFill>
          <a:latin typeface="+mn-lt"/>
          <a:ea typeface="+mn-ea"/>
          <a:cs typeface="+mn-cs"/>
        </a:defRPr>
      </a:lvl2pPr>
      <a:lvl3pPr marL="377190" algn="l" defTabSz="377190" rtl="0" eaLnBrk="1" latinLnBrk="0" hangingPunct="1">
        <a:defRPr sz="743" kern="1200">
          <a:solidFill>
            <a:schemeClr val="tx1"/>
          </a:solidFill>
          <a:latin typeface="+mn-lt"/>
          <a:ea typeface="+mn-ea"/>
          <a:cs typeface="+mn-cs"/>
        </a:defRPr>
      </a:lvl3pPr>
      <a:lvl4pPr marL="565785" algn="l" defTabSz="377190" rtl="0" eaLnBrk="1" latinLnBrk="0" hangingPunct="1">
        <a:defRPr sz="743" kern="1200">
          <a:solidFill>
            <a:schemeClr val="tx1"/>
          </a:solidFill>
          <a:latin typeface="+mn-lt"/>
          <a:ea typeface="+mn-ea"/>
          <a:cs typeface="+mn-cs"/>
        </a:defRPr>
      </a:lvl4pPr>
      <a:lvl5pPr marL="754380" algn="l" defTabSz="377190" rtl="0" eaLnBrk="1" latinLnBrk="0" hangingPunct="1">
        <a:defRPr sz="743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algn="l" defTabSz="377190" rtl="0" eaLnBrk="1" latinLnBrk="0" hangingPunct="1">
        <a:defRPr sz="743" kern="1200">
          <a:solidFill>
            <a:schemeClr val="tx1"/>
          </a:solidFill>
          <a:latin typeface="+mn-lt"/>
          <a:ea typeface="+mn-ea"/>
          <a:cs typeface="+mn-cs"/>
        </a:defRPr>
      </a:lvl6pPr>
      <a:lvl7pPr marL="1131570" algn="l" defTabSz="377190" rtl="0" eaLnBrk="1" latinLnBrk="0" hangingPunct="1">
        <a:defRPr sz="743" kern="1200">
          <a:solidFill>
            <a:schemeClr val="tx1"/>
          </a:solidFill>
          <a:latin typeface="+mn-lt"/>
          <a:ea typeface="+mn-ea"/>
          <a:cs typeface="+mn-cs"/>
        </a:defRPr>
      </a:lvl7pPr>
      <a:lvl8pPr marL="1320165" algn="l" defTabSz="377190" rtl="0" eaLnBrk="1" latinLnBrk="0" hangingPunct="1">
        <a:defRPr sz="743" kern="1200">
          <a:solidFill>
            <a:schemeClr val="tx1"/>
          </a:solidFill>
          <a:latin typeface="+mn-lt"/>
          <a:ea typeface="+mn-ea"/>
          <a:cs typeface="+mn-cs"/>
        </a:defRPr>
      </a:lvl8pPr>
      <a:lvl9pPr marL="1508760" algn="l" defTabSz="377190" rtl="0" eaLnBrk="1" latinLnBrk="0" hangingPunct="1">
        <a:defRPr sz="7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0</Words>
  <Application>Microsoft Office PowerPoint</Application>
  <PresentationFormat>Custom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Office Theme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>generated using python-pptx</dc:description>
  <cp:lastModifiedBy>Pascal Grittmann</cp:lastModifiedBy>
  <cp:revision>3</cp:revision>
  <dcterms:created xsi:type="dcterms:W3CDTF">2013-01-27T09:14:16Z</dcterms:created>
  <dcterms:modified xsi:type="dcterms:W3CDTF">2021-02-23T19:44:20Z</dcterms:modified>
  <cp:category/>
</cp:coreProperties>
</file>