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?>
<Relationships xmlns="http://schemas.openxmlformats.org/package/2006/relationships">
	<Relationship Id="rId3" Type="http://schemas.openxmlformats.org/package/2006/relationships/metadata/core-properties" Target="docProps/core.xml"/>
	<Relationship Id="rId2" Type="http://schemas.openxmlformats.org/package/2006/relationships/metadata/thumbnail" Target="docProps/thumbnail.jpeg"/>
	<Relationship Id="rId1" Type="http://schemas.openxmlformats.org/officeDocument/2006/relationships/officeDocument" Target="ppt/presentation.xml"/>
	<Relationship Id="rId4" Type="http://schemas.openxmlformats.org/officeDocument/2006/relationships/extended-properties" Target="docProps/app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5" d="100"/>
          <a:sy n="125" d="100"/>
        </p:scale>
        <p:origin x="48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?>
<Relationships xmlns="http://schemas.openxmlformats.org/package/2006/relationships">
	<Relationship Id="rId3" Type="http://schemas.openxmlformats.org/officeDocument/2006/relationships/presProps" Target="presProps.xml"/>
	<Relationship Id="rId2" Type="http://schemas.openxmlformats.org/officeDocument/2006/relationships/slide" Target="slides/slide1.xml"/>
	<Relationship Id="rId1" Type="http://schemas.openxmlformats.org/officeDocument/2006/relationships/slideMaster" Target="slideMasters/slideMaster1.xml"/>
	<Relationship Id="rId6" Type="http://schemas.openxmlformats.org/officeDocument/2006/relationships/tableStyles" Target="tableStyles.xml"/>
	<Relationship Id="rId5" Type="http://schemas.openxmlformats.org/officeDocument/2006/relationships/theme" Target="theme/theme1.xml"/>
	<Relationship Id="rId4" Type="http://schemas.openxmlformats.org/officeDocument/2006/relationships/viewProps" Target="viewProps.xml"/>
</Relationships>

</file>

<file path=ppt/slideLayouts/_rels/slideLayout1.xml.rels><?xml version="1.0" ?>
<Relationships xmlns="http://schemas.openxmlformats.org/package/2006/relationships">
	<Relationship Id="rId1" Type="http://schemas.openxmlformats.org/officeDocument/2006/relationships/slideMaster" Target="../slideMasters/slideMaster1.xml"/>
</Relationships>

</file>

<file path=ppt/slideLayouts/_rels/slideLayout10.xml.rels><?xml version="1.0" ?>
<Relationships xmlns="http://schemas.openxmlformats.org/package/2006/relationships">
	<Relationship Id="rId1" Type="http://schemas.openxmlformats.org/officeDocument/2006/relationships/slideMaster" Target="../slideMasters/slideMaster1.xml"/>
</Relationships>

</file>

<file path=ppt/slideLayouts/_rels/slideLayout11.xml.rels><?xml version="1.0" ?>
<Relationships xmlns="http://schemas.openxmlformats.org/package/2006/relationships">
	<Relationship Id="rId1" Type="http://schemas.openxmlformats.org/officeDocument/2006/relationships/slideMaster" Target="../slideMasters/slideMaster1.xml"/>
</Relationships>

</file>

<file path=ppt/slideLayouts/_rels/slideLayout12.xml.rels><?xml version="1.0" ?>
<Relationships xmlns="http://schemas.openxmlformats.org/package/2006/relationships">
	<Relationship Id="rId1" Type="http://schemas.openxmlformats.org/officeDocument/2006/relationships/slideMaster" Target="../slideMasters/slideMaster1.xml"/>
</Relationships>

</file>

<file path=ppt/slideLayouts/_rels/slideLayout2.xml.rels><?xml version="1.0" ?>
<Relationships xmlns="http://schemas.openxmlformats.org/package/2006/relationships">
	<Relationship Id="rId1" Type="http://schemas.openxmlformats.org/officeDocument/2006/relationships/slideMaster" Target="../slideMasters/slideMaster1.xml"/>
</Relationships>

</file>

<file path=ppt/slideLayouts/_rels/slideLayout3.xml.rels><?xml version="1.0" ?>
<Relationships xmlns="http://schemas.openxmlformats.org/package/2006/relationships">
	<Relationship Id="rId1" Type="http://schemas.openxmlformats.org/officeDocument/2006/relationships/slideMaster" Target="../slideMasters/slideMaster1.xml"/>
</Relationships>

</file>

<file path=ppt/slideLayouts/_rels/slideLayout4.xml.rels><?xml version="1.0" ?>
<Relationships xmlns="http://schemas.openxmlformats.org/package/2006/relationships">
	<Relationship Id="rId1" Type="http://schemas.openxmlformats.org/officeDocument/2006/relationships/slideMaster" Target="../slideMasters/slideMaster1.xml"/>
</Relationships>

</file>

<file path=ppt/slideLayouts/_rels/slideLayout5.xml.rels><?xml version="1.0" ?>
<Relationships xmlns="http://schemas.openxmlformats.org/package/2006/relationships">
	<Relationship Id="rId1" Type="http://schemas.openxmlformats.org/officeDocument/2006/relationships/slideMaster" Target="../slideMasters/slideMaster1.xml"/>
</Relationships>

</file>

<file path=ppt/slideLayouts/_rels/slideLayout6.xml.rels><?xml version="1.0" ?>
<Relationships xmlns="http://schemas.openxmlformats.org/package/2006/relationships">
	<Relationship Id="rId1" Type="http://schemas.openxmlformats.org/officeDocument/2006/relationships/slideMaster" Target="../slideMasters/slideMaster1.xml"/>
</Relationships>

</file>

<file path=ppt/slideLayouts/_rels/slideLayout7.xml.rels><?xml version="1.0" ?>
<Relationships xmlns="http://schemas.openxmlformats.org/package/2006/relationships">
	<Relationship Id="rId1" Type="http://schemas.openxmlformats.org/officeDocument/2006/relationships/slideMaster" Target="../slideMasters/slideMaster1.xml"/>
</Relationships>

</file>

<file path=ppt/slideLayouts/_rels/slideLayout8.xml.rels><?xml version="1.0" ?>
<Relationships xmlns="http://schemas.openxmlformats.org/package/2006/relationships">
	<Relationship Id="rId1" Type="http://schemas.openxmlformats.org/officeDocument/2006/relationships/slideMaster" Target="../slideMasters/slideMaster1.xml"/>
</Relationships>

</file>

<file path=ppt/slideLayouts/_rels/slideLayout9.xml.rels><?xml version="1.0" ?>
<Relationships xmlns="http://schemas.openxmlformats.org/package/2006/relationships">
	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8A43B-7B75-E27D-EC10-F635DE653C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0191CE-8588-620B-F738-4CCBD3C67A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6D3578-5461-1904-3B6A-6EA4D7546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BA89-35E8-E347-826C-5826ACFF694D}" type="datetimeFigureOut">
              <a:rPr lang="en-US" smtClean="0"/>
              <a:t>6/11/23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68ED9-CE9A-45CE-5FA2-2E6EA499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AFE68E-E441-1A4E-ADD1-5E636736D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A1042-18D6-CE4B-BC17-7AE5C8449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11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323C2-42BD-80AF-3CCD-EF247DE40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12D8D1-81B8-6A8B-FA95-A667ECF746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E8314C-C934-A695-D79F-4BC92A46A1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B2F2D0-74F5-050E-17BA-EFF78B5AA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BA89-35E8-E347-826C-5826ACFF694D}" type="datetimeFigureOut">
              <a:rPr lang="en-US" smtClean="0"/>
              <a:t>6/11/23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C0785C-7FA4-F96D-CA94-E4CF41E82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211DDE-2CF1-8FA7-012A-F89858D1C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A1042-18D6-CE4B-BC17-7AE5C8449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71D62-EF6C-449C-01A1-6A0176281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A17E4C-956B-8B90-5D37-AFE1E1819B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51E264-567F-0DAD-83CE-B74F97F1B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BA89-35E8-E347-826C-5826ACFF694D}" type="datetimeFigureOut">
              <a:rPr lang="en-US" smtClean="0"/>
              <a:t>6/11/23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476C8-7EFC-B7D2-BD42-A79A46620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E65FA-7E46-F10E-5274-774B12A33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A1042-18D6-CE4B-BC17-7AE5C8449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836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C0BEF1-1B81-4B7C-C1EF-EA15FF53D2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A2F15F-869D-CABA-40F6-8181226009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E80094-B236-493A-ECA1-804483A8B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BA89-35E8-E347-826C-5826ACFF694D}" type="datetimeFigureOut">
              <a:rPr lang="en-US" smtClean="0"/>
              <a:t>6/11/23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9361D9-290C-2348-4FF7-EC94EBDF3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F5E6F-E383-054D-A923-EE304CC1D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A1042-18D6-CE4B-BC17-7AE5C8449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28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C63CE-D305-0D3A-6E6E-FD0AB55AF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97FFD-210C-72B1-AE26-4074B3772D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37A39B-9225-B76B-062D-5527C02E2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BA89-35E8-E347-826C-5826ACFF694D}" type="datetimeFigureOut">
              <a:rPr lang="en-US" smtClean="0"/>
              <a:t>6/11/23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9D3B15-A289-7D17-94BD-C4C488BDA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6C1CE-9B50-2EC1-1C60-1457CE9CD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A1042-18D6-CE4B-BC17-7AE5C8449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65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C63CE-D305-0D3A-6E6E-FD0AB55AF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97FFD-210C-72B1-AE26-4074B3772D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latin typeface="Courier New" panose="02070309020205020404" pitchFamily="49" charset="0"/>
                <a:cs typeface="Courier New" panose="02070309020205020404" pitchFamily="49" charset="0"/>
              </a:defRPr>
            </a:lvl1pPr>
            <a:lvl2pPr marL="457200" indent="0">
              <a:buNone/>
              <a:defRPr>
                <a:latin typeface="Courier New" panose="02070309020205020404" pitchFamily="49" charset="0"/>
                <a:cs typeface="Courier New" panose="02070309020205020404" pitchFamily="49" charset="0"/>
              </a:defRPr>
            </a:lvl2pPr>
            <a:lvl3pPr marL="914400" indent="0">
              <a:buNone/>
              <a:defRPr>
                <a:latin typeface="Courier New" panose="02070309020205020404" pitchFamily="49" charset="0"/>
                <a:cs typeface="Courier New" panose="02070309020205020404" pitchFamily="49" charset="0"/>
              </a:defRPr>
            </a:lvl3pPr>
            <a:lvl4pPr marL="1371600" indent="0">
              <a:buNone/>
              <a:defRPr>
                <a:latin typeface="Courier New" panose="02070309020205020404" pitchFamily="49" charset="0"/>
                <a:cs typeface="Courier New" panose="02070309020205020404" pitchFamily="49" charset="0"/>
              </a:defRPr>
            </a:lvl4pPr>
            <a:lvl5pPr marL="1828800" indent="0">
              <a:buNone/>
              <a:defRPr>
                <a:latin typeface="Courier New" panose="02070309020205020404" pitchFamily="49" charset="0"/>
                <a:cs typeface="Courier New" panose="02070309020205020404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37A39B-9225-B76B-062D-5527C02E2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BA89-35E8-E347-826C-5826ACFF694D}" type="datetimeFigureOut">
              <a:rPr lang="en-US" smtClean="0"/>
              <a:t>6/11/23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9D3B15-A289-7D17-94BD-C4C488BDA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6C1CE-9B50-2EC1-1C60-1457CE9CD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A1042-18D6-CE4B-BC17-7AE5C8449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679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1805B-E978-8CCF-CA43-938031A80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739FD-F629-1704-F313-34AF8F30F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0A1A49-2CD4-AF04-BEF6-D4FCC566B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BA89-35E8-E347-826C-5826ACFF694D}" type="datetimeFigureOut">
              <a:rPr lang="en-US" smtClean="0"/>
              <a:t>6/11/23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07C58-3CBB-D452-8997-B248F4783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743772-EEA1-6982-C079-D3A244E45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A1042-18D6-CE4B-BC17-7AE5C8449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490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956F4-5F2A-8A8F-FCF8-DD461CF12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0B787-76B5-7CCA-FBCC-ABA6C36D23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3D64E0-E657-CC21-CE6B-D4D2E1726E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61D2A9-89A4-C2CA-3AB3-63177C565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BA89-35E8-E347-826C-5826ACFF694D}" type="datetimeFigureOut">
              <a:rPr lang="en-US" smtClean="0"/>
              <a:t>6/11/23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BD57FC-9CAC-5FDA-6234-C4B1919D0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B46994-2A6A-8F8A-6577-8EC1F8E39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A1042-18D6-CE4B-BC17-7AE5C8449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247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4323-6130-891C-549C-A7DC4EB72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50063D-206C-CC06-F6EC-226C090543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0A9932-7089-812E-46BB-F266616133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DFD802-0ED1-BDB2-B8FC-1A5C23389C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95E217-9A8E-B134-9757-FE9B52ED8A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D193FF-5AE7-2F96-CC1B-65D64CC10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BA89-35E8-E347-826C-5826ACFF694D}" type="datetimeFigureOut">
              <a:rPr lang="en-US" smtClean="0"/>
              <a:t>6/11/23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5C6077-54A8-0942-DEDB-C7890192C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F3CA65-0E0C-8A4B-17BF-70E734724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A1042-18D6-CE4B-BC17-7AE5C8449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417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AB88D-7CEB-3436-AA8E-E82CAFF4C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F49768-C626-AE42-AA90-EA1B1D36F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BA89-35E8-E347-826C-5826ACFF694D}" type="datetimeFigureOut">
              <a:rPr lang="en-US" smtClean="0"/>
              <a:t>6/11/23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C572B3-83C0-96D2-C924-93DB3414C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95583F-F1A1-CBFB-C2F8-AF37AD098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A1042-18D6-CE4B-BC17-7AE5C8449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985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AE9D00-18A2-7D4C-F86C-B01C45ADC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BA89-35E8-E347-826C-5826ACFF694D}" type="datetimeFigureOut">
              <a:rPr lang="en-US" smtClean="0"/>
              <a:t>6/11/23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2D414D-16A7-6ACA-DF3A-C68E3F673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D3DC21-F940-B146-30AC-0F63BA681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A1042-18D6-CE4B-BC17-7AE5C8449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446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3A354-4E2A-9924-01A2-DC56B8A2B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0707DB-5549-18D8-F023-3A028033D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64354E-861B-C168-05DE-F73358A6EB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DDA041-B82F-828E-BC28-91F5E0170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BA89-35E8-E347-826C-5826ACFF694D}" type="datetimeFigureOut">
              <a:rPr lang="en-US" smtClean="0"/>
              <a:t>6/11/23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4F3021-EEBC-331F-A908-BE33E4D2D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4E549E-5FA5-9B93-7D9E-4866A3561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A1042-18D6-CE4B-BC17-7AE5C8449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421893"/>
      </p:ext>
    </p:extLst>
  </p:cSld>
  <p:clrMapOvr>
    <a:masterClrMapping/>
  </p:clrMapOvr>
</p:sldLayout>
</file>

<file path=ppt/slideMasters/_rels/slideMaster1.xml.rels><?xml version="1.0" ?>
<Relationships xmlns="http://schemas.openxmlformats.org/package/2006/relationships">
	<Relationship Id="rId8" Type="http://schemas.openxmlformats.org/officeDocument/2006/relationships/slideLayout" Target="../slideLayouts/slideLayout8.xml"/>
	<Relationship Id="rId13" Type="http://schemas.openxmlformats.org/officeDocument/2006/relationships/theme" Target="../theme/theme1.xml"/>
	<Relationship Id="rId3" Type="http://schemas.openxmlformats.org/officeDocument/2006/relationships/slideLayout" Target="../slideLayouts/slideLayout3.xml"/>
	<Relationship Id="rId7" Type="http://schemas.openxmlformats.org/officeDocument/2006/relationships/slideLayout" Target="../slideLayouts/slideLayout7.xml"/>
	<Relationship Id="rId12" Type="http://schemas.openxmlformats.org/officeDocument/2006/relationships/slideLayout" Target="../slideLayouts/slideLayout12.xml"/>
	<Relationship Id="rId2" Type="http://schemas.openxmlformats.org/officeDocument/2006/relationships/slideLayout" Target="../slideLayouts/slideLayout2.xml"/>
	<Relationship Id="rId1" Type="http://schemas.openxmlformats.org/officeDocument/2006/relationships/slideLayout" Target="../slideLayouts/slideLayout1.xml"/>
	<Relationship Id="rId6" Type="http://schemas.openxmlformats.org/officeDocument/2006/relationships/slideLayout" Target="../slideLayouts/slideLayout6.xml"/>
	<Relationship Id="rId11" Type="http://schemas.openxmlformats.org/officeDocument/2006/relationships/slideLayout" Target="../slideLayouts/slideLayout11.xml"/>
	<Relationship Id="rId5" Type="http://schemas.openxmlformats.org/officeDocument/2006/relationships/slideLayout" Target="../slideLayouts/slideLayout5.xml"/>
	<Relationship Id="rId10" Type="http://schemas.openxmlformats.org/officeDocument/2006/relationships/slideLayout" Target="../slideLayouts/slideLayout10.xml"/>
	<Relationship Id="rId4" Type="http://schemas.openxmlformats.org/officeDocument/2006/relationships/slideLayout" Target="../slideLayouts/slideLayout4.xml"/>
	<Relationship Id="rId9" Type="http://schemas.openxmlformats.org/officeDocument/2006/relationships/slideLayout" Target="../slideLayouts/slideLayout9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005F83-EC45-D281-EB24-69489C78F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CE20DF-B85A-4CFA-3EC9-2CAC1D2AB5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B82F8-C793-2392-8664-D5A71460CE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9BA89-35E8-E347-826C-5826ACFF694D}" type="datetimeFigureOut">
              <a:rPr lang="en-US" smtClean="0"/>
              <a:t>6/11/23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41E112-356C-81DD-9578-9FDA0E9E0A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A0D09-D19F-8E7A-0610-4B5067A694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A1042-18D6-CE4B-BC17-7AE5C8449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594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?>
<Relationships xmlns="http://schemas.openxmlformats.org/package/2006/relationships">
	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51F69-AA35-CCA1-5647-A446DE0EDE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EE495E-1B6B-9106-4705-9A0A91DC87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654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Feregrino Bolanos</dc:creator>
  <cp:lastModifiedBy>Antonio Feregrino Bolanos</cp:lastModifiedBy>
  <cp:revision>1</cp:revision>
  <dcterms:created xsi:type="dcterms:W3CDTF">2023-06-11T16:06:38Z</dcterms:created>
  <dcterms:modified xsi:type="dcterms:W3CDTF">2023-06-11T16:09:08Z</dcterms:modified>
</cp:coreProperties>
</file>