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015" autoAdjust="0"/>
    <p:restoredTop sz="94660"/>
  </p:normalViewPr>
  <p:slideViewPr>
    <p:cSldViewPr snapToGrid="0">
      <p:cViewPr varScale="1">
        <p:scale>
          <a:sx n="83" d="100"/>
          <a:sy n="83" d="100"/>
        </p:scale>
        <p:origin x="42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CA02C-92F6-4A4F-8FCD-66CCD6CFA32B}" type="datetimeFigureOut">
              <a:rPr lang="en-GB" smtClean="0"/>
              <a:t>26/01/2022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6AE12-7DA3-492B-8186-4D5DBFCFDF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052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2EDB9-3360-46CA-B9D2-C182BEE71E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4510" y="1289416"/>
            <a:ext cx="7966089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40F802-2726-499D-BA36-216F573BB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4510" y="3769091"/>
            <a:ext cx="796609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8C436A6-D706-4C27-B231-B08D3EFFB1C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8" t="7824" r="26210" b="7612"/>
          <a:stretch/>
        </p:blipFill>
        <p:spPr bwMode="auto">
          <a:xfrm>
            <a:off x="9314242" y="1289416"/>
            <a:ext cx="2355823" cy="446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E6D86DC-0832-421F-9E72-AFC5890096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27450" y="6356350"/>
            <a:ext cx="4651375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Workflow hash: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E509E93-70D8-4A9A-8FE9-7E189DA5C2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720" y="6356350"/>
            <a:ext cx="3197958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Generated: 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5FBC69A-0BB4-4B29-9387-31E831E9E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D933AC-8E29-4574-A6AB-83E9F42F3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20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7354E-A909-47FD-BFC0-4F1F7BA2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71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1B947-3408-48CC-9446-9301540787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D5B840-9BDB-4CDF-BDBE-0D07DEAD5A8B}" type="datetime1">
              <a:rPr lang="en-GB" smtClean="0"/>
              <a:t>26/01/2022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58B95-1EF5-4127-BE6E-6F5555CB5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D933AC-8E29-4574-A6AB-83E9F42F3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5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817C3E-3FF7-4D18-8331-18B6B1DF8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33A8B2-1713-46E0-A982-9B3F4F136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22631-EF62-4C07-B731-15A3C52A31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D7245-4E84-4107-A964-47300F968B79}" type="datetime1">
              <a:rPr lang="en-GB" smtClean="0"/>
              <a:t>26/01/2022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42A13-33E0-4CDA-B3D9-1A2C141899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60638-DEC9-45AF-8E95-3B25EF17B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933AC-8E29-4574-A6AB-83E9F42F3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95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Phenonau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PhenonautTheme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Shave</dc:creator>
  <cp:lastModifiedBy>Steven Shave</cp:lastModifiedBy>
  <cp:revision>7</cp:revision>
  <dcterms:created xsi:type="dcterms:W3CDTF">2021-12-09T21:50:51Z</dcterms:created>
  <dcterms:modified xsi:type="dcterms:W3CDTF">2022-01-26T16:57:38Z</dcterms:modified>
</cp:coreProperties>
</file>