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9F91"/>
    <a:srgbClr val="79AB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30" d="100"/>
          <a:sy n="230" d="100"/>
        </p:scale>
        <p:origin x="-2688" y="-18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6611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253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8801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347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5819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0831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26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0287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179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424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6A51-667B-4BA8-A8FD-E46C8E01F4E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86A51-667B-4BA8-A8FD-E46C8E01F4E9}" type="datetimeFigureOut">
              <a:rPr lang="fr-FR" smtClean="0"/>
              <a:t>13/05/2020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B0DA0-4A75-401C-9039-4D39554528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674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391" y="412265"/>
            <a:ext cx="4980027" cy="2008623"/>
          </a:xfrm>
          <a:prstGeom prst="rect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</p:pic>
      <p:sp>
        <p:nvSpPr>
          <p:cNvPr id="5" name="Rectangle 4"/>
          <p:cNvSpPr/>
          <p:nvPr/>
        </p:nvSpPr>
        <p:spPr>
          <a:xfrm>
            <a:off x="2063195" y="4221088"/>
            <a:ext cx="5112568" cy="194421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dirty="0"/>
          </a:p>
        </p:txBody>
      </p:sp>
      <p:pic>
        <p:nvPicPr>
          <p:cNvPr id="1030" name="Picture 6" descr="C:\Users\tache\Desktop\CEA_logo_blanc-sur-fond-noir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4664"/>
            <a:ext cx="1512167" cy="123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948162" y="528062"/>
            <a:ext cx="468052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err="1">
                <a:solidFill>
                  <a:schemeClr val="bg1"/>
                </a:solidFill>
              </a:rPr>
              <a:t>GuiSAXS</a:t>
            </a:r>
            <a:r>
              <a:rPr lang="fr-FR" sz="20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1200" dirty="0" err="1">
                <a:solidFill>
                  <a:schemeClr val="bg1"/>
                </a:solidFill>
              </a:rPr>
              <a:t>Graphic</a:t>
            </a:r>
            <a:r>
              <a:rPr lang="fr-FR" sz="1200" dirty="0">
                <a:solidFill>
                  <a:schemeClr val="bg1"/>
                </a:solidFill>
              </a:rPr>
              <a:t> User Interface for </a:t>
            </a:r>
            <a:r>
              <a:rPr lang="fr-FR" sz="1200" dirty="0" err="1">
                <a:solidFill>
                  <a:schemeClr val="bg1"/>
                </a:solidFill>
              </a:rPr>
              <a:t>pySAXS</a:t>
            </a:r>
            <a:endParaRPr lang="fr-FR" sz="1200" dirty="0">
              <a:solidFill>
                <a:schemeClr val="bg1"/>
              </a:solidFill>
            </a:endParaRPr>
          </a:p>
          <a:p>
            <a:pPr algn="ctr"/>
            <a:endParaRPr lang="fr-FR" sz="1200" dirty="0">
              <a:solidFill>
                <a:schemeClr val="bg1"/>
              </a:solidFill>
            </a:endParaRPr>
          </a:p>
          <a:p>
            <a:pPr algn="ctr"/>
            <a:r>
              <a:rPr lang="en-US" sz="1200" u="sng" dirty="0" smtClean="0">
                <a:solidFill>
                  <a:schemeClr val="bg1"/>
                </a:solidFill>
              </a:rPr>
              <a:t>PySAXS </a:t>
            </a:r>
          </a:p>
          <a:p>
            <a:pPr algn="ctr"/>
            <a:r>
              <a:rPr lang="en-US" sz="1200" u="sng" dirty="0" smtClean="0">
                <a:solidFill>
                  <a:schemeClr val="bg1"/>
                </a:solidFill>
              </a:rPr>
              <a:t>Python </a:t>
            </a:r>
            <a:r>
              <a:rPr lang="en-US" sz="1200" u="sng" dirty="0">
                <a:solidFill>
                  <a:schemeClr val="bg1"/>
                </a:solidFill>
              </a:rPr>
              <a:t>package for </a:t>
            </a:r>
            <a:r>
              <a:rPr lang="en-US" sz="1200" u="sng" dirty="0" smtClean="0">
                <a:solidFill>
                  <a:schemeClr val="bg1"/>
                </a:solidFill>
              </a:rPr>
              <a:t> Small </a:t>
            </a:r>
            <a:r>
              <a:rPr lang="en-US" sz="1200" u="sng" dirty="0">
                <a:solidFill>
                  <a:schemeClr val="bg1"/>
                </a:solidFill>
              </a:rPr>
              <a:t>Angle </a:t>
            </a:r>
            <a:r>
              <a:rPr lang="en-US" sz="1200" u="sng" dirty="0" smtClean="0">
                <a:solidFill>
                  <a:schemeClr val="bg1"/>
                </a:solidFill>
              </a:rPr>
              <a:t>X-rays Scattering</a:t>
            </a:r>
            <a:endParaRPr lang="en-US" sz="1200" u="sng" dirty="0">
              <a:solidFill>
                <a:schemeClr val="bg1"/>
              </a:solidFill>
            </a:endParaRPr>
          </a:p>
          <a:p>
            <a:pPr algn="ctr"/>
            <a:endParaRPr lang="en-US" sz="1200" u="sng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 LIONS  -  </a:t>
            </a:r>
            <a:r>
              <a:rPr lang="en-US" sz="1400" dirty="0" smtClean="0">
                <a:solidFill>
                  <a:schemeClr val="bg1"/>
                </a:solidFill>
              </a:rPr>
              <a:t>2018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050" i="1" dirty="0">
                <a:solidFill>
                  <a:schemeClr val="bg1"/>
                </a:solidFill>
              </a:rPr>
              <a:t>under CECILL </a:t>
            </a:r>
            <a:r>
              <a:rPr lang="en-US" sz="1200" i="1" dirty="0">
                <a:solidFill>
                  <a:schemeClr val="bg1"/>
                </a:solidFill>
              </a:rPr>
              <a:t>License</a:t>
            </a:r>
            <a:r>
              <a:rPr lang="en-US" sz="1050" i="1" dirty="0">
                <a:solidFill>
                  <a:schemeClr val="bg1"/>
                </a:solidFill>
              </a:rPr>
              <a:t> (consult LICENSE.txt)</a:t>
            </a:r>
            <a:endParaRPr lang="fr-FR" sz="1100" i="1" dirty="0">
              <a:solidFill>
                <a:schemeClr val="bg1"/>
              </a:solidFill>
            </a:endParaRPr>
          </a:p>
          <a:p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31800" y="2902459"/>
            <a:ext cx="4999372" cy="1257449"/>
          </a:xfrm>
          <a:prstGeom prst="rect">
            <a:avLst/>
          </a:prstGeom>
          <a:solidFill>
            <a:srgbClr val="79AB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llipse 5"/>
          <p:cNvSpPr/>
          <p:nvPr/>
        </p:nvSpPr>
        <p:spPr>
          <a:xfrm>
            <a:off x="2771800" y="3136452"/>
            <a:ext cx="2160000" cy="2160000"/>
          </a:xfrm>
          <a:prstGeom prst="ellipse">
            <a:avLst/>
          </a:prstGeom>
          <a:noFill/>
          <a:ln w="6350">
            <a:gradFill flip="none" rotWithShape="1">
              <a:gsLst>
                <a:gs pos="0">
                  <a:srgbClr val="D09F91"/>
                </a:gs>
                <a:gs pos="21000">
                  <a:schemeClr val="accent1">
                    <a:lumMod val="45000"/>
                    <a:lumOff val="55000"/>
                  </a:schemeClr>
                </a:gs>
                <a:gs pos="83000">
                  <a:schemeClr val="accent1"/>
                </a:gs>
                <a:gs pos="100000">
                  <a:schemeClr val="tx2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Ellipse 7"/>
          <p:cNvSpPr/>
          <p:nvPr/>
        </p:nvSpPr>
        <p:spPr>
          <a:xfrm>
            <a:off x="2591800" y="2956452"/>
            <a:ext cx="2520000" cy="2520000"/>
          </a:xfrm>
          <a:prstGeom prst="ellipse">
            <a:avLst/>
          </a:prstGeom>
          <a:noFill/>
          <a:ln w="6350">
            <a:gradFill flip="none" rotWithShape="1">
              <a:gsLst>
                <a:gs pos="0">
                  <a:srgbClr val="D09F91"/>
                </a:gs>
                <a:gs pos="21000">
                  <a:schemeClr val="accent1">
                    <a:lumMod val="45000"/>
                    <a:lumOff val="55000"/>
                  </a:schemeClr>
                </a:gs>
                <a:gs pos="83000">
                  <a:schemeClr val="accent1"/>
                </a:gs>
                <a:gs pos="100000">
                  <a:schemeClr val="tx2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llipse 8"/>
          <p:cNvSpPr/>
          <p:nvPr/>
        </p:nvSpPr>
        <p:spPr>
          <a:xfrm>
            <a:off x="2411800" y="2776452"/>
            <a:ext cx="2880000" cy="2880000"/>
          </a:xfrm>
          <a:prstGeom prst="ellipse">
            <a:avLst/>
          </a:prstGeom>
          <a:noFill/>
          <a:ln w="6350">
            <a:gradFill flip="none" rotWithShape="1">
              <a:gsLst>
                <a:gs pos="0">
                  <a:srgbClr val="D09F91"/>
                </a:gs>
                <a:gs pos="21000">
                  <a:schemeClr val="accent1">
                    <a:lumMod val="45000"/>
                    <a:lumOff val="55000"/>
                  </a:schemeClr>
                </a:gs>
                <a:gs pos="83000">
                  <a:schemeClr val="accent1"/>
                </a:gs>
                <a:gs pos="100000">
                  <a:schemeClr val="tx2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Ellipse 9"/>
          <p:cNvSpPr/>
          <p:nvPr/>
        </p:nvSpPr>
        <p:spPr>
          <a:xfrm>
            <a:off x="2231800" y="2596452"/>
            <a:ext cx="3240000" cy="3240000"/>
          </a:xfrm>
          <a:prstGeom prst="ellipse">
            <a:avLst/>
          </a:prstGeom>
          <a:noFill/>
          <a:ln w="6350">
            <a:gradFill flip="none" rotWithShape="1">
              <a:gsLst>
                <a:gs pos="0">
                  <a:srgbClr val="D09F91"/>
                </a:gs>
                <a:gs pos="21000">
                  <a:schemeClr val="accent1">
                    <a:lumMod val="45000"/>
                    <a:lumOff val="55000"/>
                  </a:schemeClr>
                </a:gs>
                <a:gs pos="83000">
                  <a:schemeClr val="accent1"/>
                </a:gs>
                <a:gs pos="100000">
                  <a:schemeClr val="tx2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Ellipse 10"/>
          <p:cNvSpPr/>
          <p:nvPr/>
        </p:nvSpPr>
        <p:spPr>
          <a:xfrm>
            <a:off x="2951800" y="3316452"/>
            <a:ext cx="1800000" cy="1800000"/>
          </a:xfrm>
          <a:prstGeom prst="ellipse">
            <a:avLst/>
          </a:prstGeom>
          <a:noFill/>
          <a:ln w="6350">
            <a:gradFill flip="none" rotWithShape="1">
              <a:gsLst>
                <a:gs pos="0">
                  <a:srgbClr val="D09F91"/>
                </a:gs>
                <a:gs pos="21000">
                  <a:schemeClr val="accent1">
                    <a:lumMod val="45000"/>
                    <a:lumOff val="55000"/>
                  </a:schemeClr>
                </a:gs>
                <a:gs pos="83000">
                  <a:schemeClr val="accent1"/>
                </a:gs>
                <a:gs pos="100000">
                  <a:schemeClr val="tx2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/>
          <p:cNvSpPr/>
          <p:nvPr/>
        </p:nvSpPr>
        <p:spPr>
          <a:xfrm>
            <a:off x="3131800" y="3496452"/>
            <a:ext cx="1440000" cy="1440000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Ellipse 12"/>
          <p:cNvSpPr/>
          <p:nvPr/>
        </p:nvSpPr>
        <p:spPr>
          <a:xfrm>
            <a:off x="3131800" y="3496452"/>
            <a:ext cx="1440000" cy="1440000"/>
          </a:xfrm>
          <a:prstGeom prst="ellipse">
            <a:avLst/>
          </a:prstGeom>
          <a:noFill/>
          <a:ln w="6350">
            <a:gradFill flip="none" rotWithShape="1">
              <a:gsLst>
                <a:gs pos="0">
                  <a:srgbClr val="D09F91"/>
                </a:gs>
                <a:gs pos="21000">
                  <a:schemeClr val="accent1">
                    <a:lumMod val="45000"/>
                    <a:lumOff val="55000"/>
                  </a:schemeClr>
                </a:gs>
                <a:gs pos="83000">
                  <a:schemeClr val="accent1"/>
                </a:gs>
                <a:gs pos="100000">
                  <a:schemeClr val="tx2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llipse 13"/>
          <p:cNvSpPr/>
          <p:nvPr/>
        </p:nvSpPr>
        <p:spPr>
          <a:xfrm>
            <a:off x="3311800" y="3676452"/>
            <a:ext cx="1080000" cy="1080000"/>
          </a:xfrm>
          <a:prstGeom prst="ellipse">
            <a:avLst/>
          </a:prstGeom>
          <a:noFill/>
          <a:ln w="6350">
            <a:gradFill flip="none" rotWithShape="1">
              <a:gsLst>
                <a:gs pos="0">
                  <a:srgbClr val="D09F91"/>
                </a:gs>
                <a:gs pos="21000">
                  <a:schemeClr val="accent1">
                    <a:lumMod val="45000"/>
                    <a:lumOff val="55000"/>
                  </a:schemeClr>
                </a:gs>
                <a:gs pos="83000">
                  <a:schemeClr val="accent1"/>
                </a:gs>
                <a:gs pos="100000">
                  <a:schemeClr val="tx2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Ellipse 14"/>
          <p:cNvSpPr/>
          <p:nvPr/>
        </p:nvSpPr>
        <p:spPr>
          <a:xfrm>
            <a:off x="3491800" y="3856452"/>
            <a:ext cx="720000" cy="720000"/>
          </a:xfrm>
          <a:prstGeom prst="ellipse">
            <a:avLst/>
          </a:prstGeom>
          <a:noFill/>
          <a:ln w="6350">
            <a:gradFill flip="none" rotWithShape="1">
              <a:gsLst>
                <a:gs pos="0">
                  <a:srgbClr val="D09F91"/>
                </a:gs>
                <a:gs pos="21000">
                  <a:schemeClr val="accent1">
                    <a:lumMod val="45000"/>
                    <a:lumOff val="55000"/>
                  </a:schemeClr>
                </a:gs>
                <a:gs pos="83000">
                  <a:schemeClr val="accent1"/>
                </a:gs>
                <a:gs pos="100000">
                  <a:schemeClr val="tx2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/>
          <p:cNvSpPr/>
          <p:nvPr/>
        </p:nvSpPr>
        <p:spPr>
          <a:xfrm>
            <a:off x="3671800" y="4036452"/>
            <a:ext cx="360000" cy="360000"/>
          </a:xfrm>
          <a:prstGeom prst="ellipse">
            <a:avLst/>
          </a:prstGeom>
          <a:noFill/>
          <a:ln w="6350">
            <a:gradFill flip="none" rotWithShape="1">
              <a:gsLst>
                <a:gs pos="0">
                  <a:srgbClr val="D09F91"/>
                </a:gs>
                <a:gs pos="21000">
                  <a:schemeClr val="accent1">
                    <a:lumMod val="45000"/>
                    <a:lumOff val="55000"/>
                  </a:schemeClr>
                </a:gs>
                <a:gs pos="83000">
                  <a:schemeClr val="accent1"/>
                </a:gs>
                <a:gs pos="100000">
                  <a:schemeClr val="tx2"/>
                </a:gs>
              </a:gsLst>
              <a:lin ang="108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6" descr="C:\Users\tache\Desktop\CEA_logo_blanc-sur-fond-noir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537" y="2841279"/>
            <a:ext cx="817625" cy="66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ZoneTexte 17"/>
          <p:cNvSpPr txBox="1"/>
          <p:nvPr/>
        </p:nvSpPr>
        <p:spPr>
          <a:xfrm>
            <a:off x="4023000" y="2924944"/>
            <a:ext cx="3213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fr-FR" sz="1000" dirty="0">
              <a:solidFill>
                <a:schemeClr val="bg1"/>
              </a:solidFill>
            </a:endParaRPr>
          </a:p>
          <a:p>
            <a:pPr algn="r"/>
            <a:r>
              <a:rPr lang="en-US" sz="2400" dirty="0" smtClean="0">
                <a:solidFill>
                  <a:schemeClr val="bg1"/>
                </a:solidFill>
              </a:rPr>
              <a:t>pySAXS</a:t>
            </a:r>
            <a:r>
              <a:rPr lang="en-US" sz="1000" u="sng" dirty="0" smtClean="0">
                <a:solidFill>
                  <a:schemeClr val="bg1"/>
                </a:solidFill>
              </a:rPr>
              <a:t> </a:t>
            </a:r>
            <a:endParaRPr lang="en-US" sz="1000" u="sng" dirty="0" smtClean="0">
              <a:solidFill>
                <a:schemeClr val="bg1"/>
              </a:solidFill>
            </a:endParaRPr>
          </a:p>
          <a:p>
            <a:pPr algn="r"/>
            <a:r>
              <a:rPr lang="en-US" sz="1000" u="sng" dirty="0" smtClean="0">
                <a:solidFill>
                  <a:schemeClr val="bg1"/>
                </a:solidFill>
              </a:rPr>
              <a:t>Python </a:t>
            </a:r>
            <a:r>
              <a:rPr lang="en-US" sz="1000" u="sng" dirty="0">
                <a:solidFill>
                  <a:schemeClr val="bg1"/>
                </a:solidFill>
              </a:rPr>
              <a:t>package for </a:t>
            </a:r>
            <a:r>
              <a:rPr lang="en-US" sz="1000" u="sng" dirty="0" smtClean="0">
                <a:solidFill>
                  <a:schemeClr val="bg1"/>
                </a:solidFill>
              </a:rPr>
              <a:t> Small </a:t>
            </a:r>
            <a:r>
              <a:rPr lang="en-US" sz="1000" u="sng" dirty="0">
                <a:solidFill>
                  <a:schemeClr val="bg1"/>
                </a:solidFill>
              </a:rPr>
              <a:t>Angle </a:t>
            </a:r>
            <a:r>
              <a:rPr lang="en-US" sz="1000" u="sng" dirty="0" smtClean="0">
                <a:solidFill>
                  <a:schemeClr val="bg1"/>
                </a:solidFill>
              </a:rPr>
              <a:t>X-rays Scattering</a:t>
            </a:r>
            <a:endParaRPr lang="en-US" sz="1000" u="sng" dirty="0">
              <a:solidFill>
                <a:schemeClr val="bg1"/>
              </a:solidFill>
            </a:endParaRPr>
          </a:p>
          <a:p>
            <a:pPr algn="r"/>
            <a:endParaRPr lang="en-US" sz="1000" u="sng" dirty="0">
              <a:solidFill>
                <a:schemeClr val="bg1"/>
              </a:solidFill>
            </a:endParaRPr>
          </a:p>
          <a:p>
            <a:pPr algn="r"/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smtClean="0">
                <a:solidFill>
                  <a:schemeClr val="bg1"/>
                </a:solidFill>
              </a:rPr>
              <a:t>CEA  -  LIONS  </a:t>
            </a:r>
            <a:r>
              <a:rPr lang="en-US" sz="1000" dirty="0">
                <a:solidFill>
                  <a:schemeClr val="bg1"/>
                </a:solidFill>
              </a:rPr>
              <a:t>-  </a:t>
            </a:r>
            <a:r>
              <a:rPr lang="en-US" sz="1000" dirty="0" smtClean="0">
                <a:solidFill>
                  <a:schemeClr val="bg1"/>
                </a:solidFill>
              </a:rPr>
              <a:t>2020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6758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14853</TotalTime>
  <Words>39</Words>
  <Application>Microsoft Office PowerPoint</Application>
  <PresentationFormat>Affichage à l'écran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TACHE Olivier</dc:creator>
  <cp:lastModifiedBy>TACHE Olivier</cp:lastModifiedBy>
  <cp:revision>24</cp:revision>
  <dcterms:created xsi:type="dcterms:W3CDTF">2013-02-13T10:25:10Z</dcterms:created>
  <dcterms:modified xsi:type="dcterms:W3CDTF">2020-05-13T08:58:39Z</dcterms:modified>
</cp:coreProperties>
</file>